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19188113" cy="33948688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4881" algn="l" rtl="0" eaLnBrk="0" fontAlgn="base" hangingPunct="0">
      <a:spcBef>
        <a:spcPct val="0"/>
      </a:spcBef>
      <a:spcAft>
        <a:spcPct val="0"/>
      </a:spcAft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9762" algn="l" rtl="0" eaLnBrk="0" fontAlgn="base" hangingPunct="0">
      <a:spcBef>
        <a:spcPct val="0"/>
      </a:spcBef>
      <a:spcAft>
        <a:spcPct val="0"/>
      </a:spcAft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74643" algn="l" rtl="0" eaLnBrk="0" fontAlgn="base" hangingPunct="0">
      <a:spcBef>
        <a:spcPct val="0"/>
      </a:spcBef>
      <a:spcAft>
        <a:spcPct val="0"/>
      </a:spcAft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299524" algn="l" rtl="0" eaLnBrk="0" fontAlgn="base" hangingPunct="0">
      <a:spcBef>
        <a:spcPct val="0"/>
      </a:spcBef>
      <a:spcAft>
        <a:spcPct val="0"/>
      </a:spcAft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24406" algn="l" defTabSz="649762" rtl="0" eaLnBrk="1" latinLnBrk="0" hangingPunct="1"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1949286" algn="l" defTabSz="649762" rtl="0" eaLnBrk="1" latinLnBrk="0" hangingPunct="1"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2274164" algn="l" defTabSz="649762" rtl="0" eaLnBrk="1" latinLnBrk="0" hangingPunct="1"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599045" algn="l" defTabSz="649762" rtl="0" eaLnBrk="1" latinLnBrk="0" hangingPunct="1">
      <a:defRPr sz="1706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94" userDrawn="1">
          <p15:clr>
            <a:srgbClr val="A4A3A4"/>
          </p15:clr>
        </p15:guide>
        <p15:guide id="2" orient="horz" pos="5806" userDrawn="1">
          <p15:clr>
            <a:srgbClr val="A4A3A4"/>
          </p15:clr>
        </p15:guide>
        <p15:guide id="3" orient="horz" pos="3643" userDrawn="1">
          <p15:clr>
            <a:srgbClr val="A4A3A4"/>
          </p15:clr>
        </p15:guide>
        <p15:guide id="4" orient="horz" pos="6442" userDrawn="1">
          <p15:clr>
            <a:srgbClr val="A4A3A4"/>
          </p15:clr>
        </p15:guide>
        <p15:guide id="5" pos="313" userDrawn="1">
          <p15:clr>
            <a:srgbClr val="A4A3A4"/>
          </p15:clr>
        </p15:guide>
        <p15:guide id="6" pos="3022" userDrawn="1">
          <p15:clr>
            <a:srgbClr val="A4A3A4"/>
          </p15:clr>
        </p15:guide>
        <p15:guide id="7" pos="3231" userDrawn="1">
          <p15:clr>
            <a:srgbClr val="A4A3A4"/>
          </p15:clr>
        </p15:guide>
        <p15:guide id="8" pos="5940" userDrawn="1">
          <p15:clr>
            <a:srgbClr val="A4A3A4"/>
          </p15:clr>
        </p15:guide>
        <p15:guide id="9" pos="6147" userDrawn="1">
          <p15:clr>
            <a:srgbClr val="A4A3A4"/>
          </p15:clr>
        </p15:guide>
        <p15:guide id="10" pos="8856" userDrawn="1">
          <p15:clr>
            <a:srgbClr val="A4A3A4"/>
          </p15:clr>
        </p15:guide>
        <p15:guide id="11" pos="9065" userDrawn="1">
          <p15:clr>
            <a:srgbClr val="A4A3A4"/>
          </p15:clr>
        </p15:guide>
        <p15:guide id="12" pos="117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leen Jenkins" initials="EJ" lastIdx="1" clrIdx="0">
    <p:extLst>
      <p:ext uri="{19B8F6BF-5375-455C-9EA6-DF929625EA0E}">
        <p15:presenceInfo xmlns:p15="http://schemas.microsoft.com/office/powerpoint/2012/main" userId="570fe16930b849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3399"/>
    <a:srgbClr val="006699"/>
    <a:srgbClr val="D81C5C"/>
    <a:srgbClr val="CC3300"/>
    <a:srgbClr val="006600"/>
    <a:srgbClr val="336699"/>
    <a:srgbClr val="66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273" autoAdjust="0"/>
  </p:normalViewPr>
  <p:slideViewPr>
    <p:cSldViewPr>
      <p:cViewPr>
        <p:scale>
          <a:sx n="26" d="100"/>
          <a:sy n="26" d="100"/>
        </p:scale>
        <p:origin x="236" y="-2220"/>
      </p:cViewPr>
      <p:guideLst>
        <p:guide orient="horz" pos="20594"/>
        <p:guide orient="horz" pos="5806"/>
        <p:guide orient="horz" pos="3643"/>
        <p:guide orient="horz" pos="6442"/>
        <p:guide pos="313"/>
        <p:guide pos="3022"/>
        <p:guide pos="3231"/>
        <p:guide pos="5940"/>
        <p:guide pos="6147"/>
        <p:guide pos="8856"/>
        <p:guide pos="9065"/>
        <p:guide pos="117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Jenkins" userId="570fe16930b849d9" providerId="LiveId" clId="{E1E2801B-EDFA-473C-8DF3-C99FF4C8DC26}"/>
    <pc:docChg chg="custSel modSld">
      <pc:chgData name="Eileen Jenkins" userId="570fe16930b849d9" providerId="LiveId" clId="{E1E2801B-EDFA-473C-8DF3-C99FF4C8DC26}" dt="2023-06-28T12:52:08.779" v="39" actId="1076"/>
      <pc:docMkLst>
        <pc:docMk/>
      </pc:docMkLst>
      <pc:sldChg chg="addSp delSp modSp mod">
        <pc:chgData name="Eileen Jenkins" userId="570fe16930b849d9" providerId="LiveId" clId="{E1E2801B-EDFA-473C-8DF3-C99FF4C8DC26}" dt="2023-06-28T12:52:08.779" v="39" actId="1076"/>
        <pc:sldMkLst>
          <pc:docMk/>
          <pc:sldMk cId="0" sldId="263"/>
        </pc:sldMkLst>
        <pc:spChg chg="mod">
          <ac:chgData name="Eileen Jenkins" userId="570fe16930b849d9" providerId="LiveId" clId="{E1E2801B-EDFA-473C-8DF3-C99FF4C8DC26}" dt="2023-06-28T07:34:45.873" v="22" actId="20577"/>
          <ac:spMkLst>
            <pc:docMk/>
            <pc:sldMk cId="0" sldId="263"/>
            <ac:spMk id="4" creationId="{25214E77-074F-650B-72FF-EFC138972AA4}"/>
          </ac:spMkLst>
        </pc:spChg>
        <pc:spChg chg="del mod">
          <ac:chgData name="Eileen Jenkins" userId="570fe16930b849d9" providerId="LiveId" clId="{E1E2801B-EDFA-473C-8DF3-C99FF4C8DC26}" dt="2023-06-28T07:43:21.190" v="24" actId="478"/>
          <ac:spMkLst>
            <pc:docMk/>
            <pc:sldMk cId="0" sldId="263"/>
            <ac:spMk id="51" creationId="{AA18C151-FC26-2FCA-9979-595D888E0118}"/>
          </ac:spMkLst>
        </pc:spChg>
        <pc:picChg chg="add mod">
          <ac:chgData name="Eileen Jenkins" userId="570fe16930b849d9" providerId="LiveId" clId="{E1E2801B-EDFA-473C-8DF3-C99FF4C8DC26}" dt="2023-06-28T12:52:08.779" v="39" actId="1076"/>
          <ac:picMkLst>
            <pc:docMk/>
            <pc:sldMk cId="0" sldId="263"/>
            <ac:picMk id="10" creationId="{C8194E0E-056B-E7EA-BA13-D0DE7543B85A}"/>
          </ac:picMkLst>
        </pc:picChg>
        <pc:picChg chg="mod">
          <ac:chgData name="Eileen Jenkins" userId="570fe16930b849d9" providerId="LiveId" clId="{E1E2801B-EDFA-473C-8DF3-C99FF4C8DC26}" dt="2023-06-28T07:43:50.990" v="27" actId="1076"/>
          <ac:picMkLst>
            <pc:docMk/>
            <pc:sldMk cId="0" sldId="263"/>
            <ac:picMk id="11" creationId="{FD633332-4717-2D26-EA91-0EB4A3F41E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61948" cy="5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t" anchorCtr="0" compatLnSpc="1">
            <a:prstTxWarp prst="textNoShape">
              <a:avLst/>
            </a:prstTxWarp>
          </a:bodyPr>
          <a:lstStyle>
            <a:lvl1pPr defTabSz="891377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6" y="1"/>
            <a:ext cx="3034653" cy="5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t" anchorCtr="0" compatLnSpc="1">
            <a:prstTxWarp prst="textNoShape">
              <a:avLst/>
            </a:prstTxWarp>
          </a:bodyPr>
          <a:lstStyle>
            <a:lvl1pPr algn="r" defTabSz="891377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350"/>
            <a:ext cx="2961948" cy="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b" anchorCtr="0" compatLnSpc="1">
            <a:prstTxWarp prst="textNoShape">
              <a:avLst/>
            </a:prstTxWarp>
          </a:bodyPr>
          <a:lstStyle>
            <a:lvl1pPr defTabSz="891377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6" y="9449350"/>
            <a:ext cx="3034653" cy="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b" anchorCtr="0" compatLnSpc="1">
            <a:prstTxWarp prst="textNoShape">
              <a:avLst/>
            </a:prstTxWarp>
          </a:bodyPr>
          <a:lstStyle>
            <a:lvl1pPr algn="r" defTabSz="891377">
              <a:defRPr sz="1200"/>
            </a:lvl1pPr>
          </a:lstStyle>
          <a:p>
            <a:fld id="{247CC29F-3E0C-4965-958C-98DCD367F1F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334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61948" cy="5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t" anchorCtr="0" compatLnSpc="1">
            <a:prstTxWarp prst="textNoShape">
              <a:avLst/>
            </a:prstTxWarp>
          </a:bodyPr>
          <a:lstStyle>
            <a:lvl1pPr defTabSz="891377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6" y="1"/>
            <a:ext cx="3034653" cy="5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t" anchorCtr="0" compatLnSpc="1">
            <a:prstTxWarp prst="textNoShape">
              <a:avLst/>
            </a:prstTxWarp>
          </a:bodyPr>
          <a:lstStyle>
            <a:lvl1pPr algn="r" defTabSz="891377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55850" y="742950"/>
            <a:ext cx="21034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268" y="4761703"/>
            <a:ext cx="5034047" cy="44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350"/>
            <a:ext cx="2961948" cy="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b" anchorCtr="0" compatLnSpc="1">
            <a:prstTxWarp prst="textNoShape">
              <a:avLst/>
            </a:prstTxWarp>
          </a:bodyPr>
          <a:lstStyle>
            <a:lvl1pPr defTabSz="891377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6" y="9449350"/>
            <a:ext cx="3034653" cy="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4" tIns="44507" rIns="89014" bIns="44507" numCol="1" anchor="b" anchorCtr="0" compatLnSpc="1">
            <a:prstTxWarp prst="textNoShape">
              <a:avLst/>
            </a:prstTxWarp>
          </a:bodyPr>
          <a:lstStyle>
            <a:lvl1pPr algn="r" defTabSz="891377">
              <a:defRPr sz="1200"/>
            </a:lvl1pPr>
          </a:lstStyle>
          <a:p>
            <a:fld id="{6EED545A-90D2-46B6-B917-A672D9F7198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651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52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4881" algn="l" rtl="0" eaLnBrk="0" fontAlgn="base" hangingPunct="0">
      <a:spcBef>
        <a:spcPct val="30000"/>
      </a:spcBef>
      <a:spcAft>
        <a:spcPct val="0"/>
      </a:spcAft>
      <a:defRPr sz="852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9762" algn="l" rtl="0" eaLnBrk="0" fontAlgn="base" hangingPunct="0">
      <a:spcBef>
        <a:spcPct val="30000"/>
      </a:spcBef>
      <a:spcAft>
        <a:spcPct val="0"/>
      </a:spcAft>
      <a:defRPr sz="852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74643" algn="l" rtl="0" eaLnBrk="0" fontAlgn="base" hangingPunct="0">
      <a:spcBef>
        <a:spcPct val="30000"/>
      </a:spcBef>
      <a:spcAft>
        <a:spcPct val="0"/>
      </a:spcAft>
      <a:defRPr sz="852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299524" algn="l" rtl="0" eaLnBrk="0" fontAlgn="base" hangingPunct="0">
      <a:spcBef>
        <a:spcPct val="30000"/>
      </a:spcBef>
      <a:spcAft>
        <a:spcPct val="0"/>
      </a:spcAft>
      <a:defRPr sz="852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24406" algn="l" defTabSz="649762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6pPr>
    <a:lvl7pPr marL="1949286" algn="l" defTabSz="649762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7pPr>
    <a:lvl8pPr marL="2274164" algn="l" defTabSz="649762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8pPr>
    <a:lvl9pPr marL="2599045" algn="l" defTabSz="649762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388" y="10546100"/>
            <a:ext cx="16309340" cy="727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8080" y="19237590"/>
            <a:ext cx="13431955" cy="8675776"/>
          </a:xfrm>
        </p:spPr>
        <p:txBody>
          <a:bodyPr/>
          <a:lstStyle>
            <a:lvl1pPr marL="0" indent="0" algn="ctr">
              <a:buNone/>
              <a:defRPr/>
            </a:lvl1pPr>
            <a:lvl2pPr marL="196111" indent="0" algn="ctr">
              <a:buNone/>
              <a:defRPr/>
            </a:lvl2pPr>
            <a:lvl3pPr marL="392222" indent="0" algn="ctr">
              <a:buNone/>
              <a:defRPr/>
            </a:lvl3pPr>
            <a:lvl4pPr marL="588333" indent="0" algn="ctr">
              <a:buNone/>
              <a:defRPr/>
            </a:lvl4pPr>
            <a:lvl5pPr marL="784444" indent="0" algn="ctr">
              <a:buNone/>
              <a:defRPr/>
            </a:lvl5pPr>
            <a:lvl6pPr marL="980555" indent="0" algn="ctr">
              <a:buNone/>
              <a:defRPr/>
            </a:lvl6pPr>
            <a:lvl7pPr marL="1176666" indent="0" algn="ctr">
              <a:buNone/>
              <a:defRPr/>
            </a:lvl7pPr>
            <a:lvl8pPr marL="1372777" indent="0" algn="ctr">
              <a:buNone/>
              <a:defRPr/>
            </a:lvl8pPr>
            <a:lvl9pPr marL="15688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D1D49-B701-403B-8A26-09B89C065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5E476-2B17-4805-A5F6-366C938AB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71395" y="3017661"/>
            <a:ext cx="4077337" cy="27158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387" y="3017661"/>
            <a:ext cx="12165379" cy="27158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BA39D-62CB-49D8-A842-96CC25F2A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58F24-1B34-4646-B74D-5D8F1E3A3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729" y="21815177"/>
            <a:ext cx="16310034" cy="6742587"/>
          </a:xfrm>
        </p:spPr>
        <p:txBody>
          <a:bodyPr anchor="t"/>
          <a:lstStyle>
            <a:lvl1pPr algn="l">
              <a:defRPr sz="1716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729" y="14389776"/>
            <a:ext cx="16310034" cy="7425404"/>
          </a:xfrm>
        </p:spPr>
        <p:txBody>
          <a:bodyPr anchor="b"/>
          <a:lstStyle>
            <a:lvl1pPr marL="0" indent="0">
              <a:buNone/>
              <a:defRPr sz="858"/>
            </a:lvl1pPr>
            <a:lvl2pPr marL="196111" indent="0">
              <a:buNone/>
              <a:defRPr sz="772"/>
            </a:lvl2pPr>
            <a:lvl3pPr marL="392222" indent="0">
              <a:buNone/>
              <a:defRPr sz="686"/>
            </a:lvl3pPr>
            <a:lvl4pPr marL="588333" indent="0">
              <a:buNone/>
              <a:defRPr sz="600"/>
            </a:lvl4pPr>
            <a:lvl5pPr marL="784444" indent="0">
              <a:buNone/>
              <a:defRPr sz="600"/>
            </a:lvl5pPr>
            <a:lvl6pPr marL="980555" indent="0">
              <a:buNone/>
              <a:defRPr sz="600"/>
            </a:lvl6pPr>
            <a:lvl7pPr marL="1176666" indent="0">
              <a:buNone/>
              <a:defRPr sz="600"/>
            </a:lvl7pPr>
            <a:lvl8pPr marL="1372777" indent="0">
              <a:buNone/>
              <a:defRPr sz="600"/>
            </a:lvl8pPr>
            <a:lvl9pPr marL="156888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8330-709B-4683-A822-511E6794B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389" y="9807399"/>
            <a:ext cx="8121356" cy="20369213"/>
          </a:xfrm>
        </p:spPr>
        <p:txBody>
          <a:bodyPr/>
          <a:lstStyle>
            <a:lvl1pPr>
              <a:defRPr sz="1201"/>
            </a:lvl1pPr>
            <a:lvl2pPr>
              <a:defRPr sz="1029"/>
            </a:lvl2pPr>
            <a:lvl3pPr>
              <a:defRPr sz="858"/>
            </a:lvl3pPr>
            <a:lvl4pPr>
              <a:defRPr sz="772"/>
            </a:lvl4pPr>
            <a:lvl5pPr>
              <a:defRPr sz="772"/>
            </a:lvl5pPr>
            <a:lvl6pPr>
              <a:defRPr sz="772"/>
            </a:lvl6pPr>
            <a:lvl7pPr>
              <a:defRPr sz="772"/>
            </a:lvl7pPr>
            <a:lvl8pPr>
              <a:defRPr sz="772"/>
            </a:lvl8pPr>
            <a:lvl9pPr>
              <a:defRPr sz="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7373" y="9807399"/>
            <a:ext cx="8121356" cy="20369213"/>
          </a:xfrm>
        </p:spPr>
        <p:txBody>
          <a:bodyPr/>
          <a:lstStyle>
            <a:lvl1pPr>
              <a:defRPr sz="1201"/>
            </a:lvl1pPr>
            <a:lvl2pPr>
              <a:defRPr sz="1029"/>
            </a:lvl2pPr>
            <a:lvl3pPr>
              <a:defRPr sz="858"/>
            </a:lvl3pPr>
            <a:lvl4pPr>
              <a:defRPr sz="772"/>
            </a:lvl4pPr>
            <a:lvl5pPr>
              <a:defRPr sz="772"/>
            </a:lvl5pPr>
            <a:lvl6pPr>
              <a:defRPr sz="772"/>
            </a:lvl6pPr>
            <a:lvl7pPr>
              <a:defRPr sz="772"/>
            </a:lvl7pPr>
            <a:lvl8pPr>
              <a:defRPr sz="772"/>
            </a:lvl8pPr>
            <a:lvl9pPr>
              <a:defRPr sz="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00A48-1727-4670-BBBF-906D2343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32" y="1360395"/>
            <a:ext cx="17269857" cy="56581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127" y="7600036"/>
            <a:ext cx="8478083" cy="3166102"/>
          </a:xfrm>
        </p:spPr>
        <p:txBody>
          <a:bodyPr anchor="b"/>
          <a:lstStyle>
            <a:lvl1pPr marL="0" indent="0">
              <a:buNone/>
              <a:defRPr sz="1029" b="1"/>
            </a:lvl1pPr>
            <a:lvl2pPr marL="196111" indent="0">
              <a:buNone/>
              <a:defRPr sz="858" b="1"/>
            </a:lvl2pPr>
            <a:lvl3pPr marL="392222" indent="0">
              <a:buNone/>
              <a:defRPr sz="772" b="1"/>
            </a:lvl3pPr>
            <a:lvl4pPr marL="588333" indent="0">
              <a:buNone/>
              <a:defRPr sz="686" b="1"/>
            </a:lvl4pPr>
            <a:lvl5pPr marL="784444" indent="0">
              <a:buNone/>
              <a:defRPr sz="686" b="1"/>
            </a:lvl5pPr>
            <a:lvl6pPr marL="980555" indent="0">
              <a:buNone/>
              <a:defRPr sz="686" b="1"/>
            </a:lvl6pPr>
            <a:lvl7pPr marL="1176666" indent="0">
              <a:buNone/>
              <a:defRPr sz="686" b="1"/>
            </a:lvl7pPr>
            <a:lvl8pPr marL="1372777" indent="0">
              <a:buNone/>
              <a:defRPr sz="686" b="1"/>
            </a:lvl8pPr>
            <a:lvl9pPr marL="1568889" indent="0">
              <a:buNone/>
              <a:defRPr sz="6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9127" y="10766139"/>
            <a:ext cx="8478083" cy="19560658"/>
          </a:xfrm>
        </p:spPr>
        <p:txBody>
          <a:bodyPr/>
          <a:lstStyle>
            <a:lvl1pPr>
              <a:defRPr sz="1029"/>
            </a:lvl1pPr>
            <a:lvl2pPr>
              <a:defRPr sz="858"/>
            </a:lvl2pPr>
            <a:lvl3pPr>
              <a:defRPr sz="772"/>
            </a:lvl3pPr>
            <a:lvl4pPr>
              <a:defRPr sz="686"/>
            </a:lvl4pPr>
            <a:lvl5pPr>
              <a:defRPr sz="686"/>
            </a:lvl5pPr>
            <a:lvl6pPr>
              <a:defRPr sz="686"/>
            </a:lvl6pPr>
            <a:lvl7pPr>
              <a:defRPr sz="686"/>
            </a:lvl7pPr>
            <a:lvl8pPr>
              <a:defRPr sz="686"/>
            </a:lvl8pPr>
            <a:lvl9pPr>
              <a:defRPr sz="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47435" y="7600036"/>
            <a:ext cx="8481552" cy="3166102"/>
          </a:xfrm>
        </p:spPr>
        <p:txBody>
          <a:bodyPr anchor="b"/>
          <a:lstStyle>
            <a:lvl1pPr marL="0" indent="0">
              <a:buNone/>
              <a:defRPr sz="1029" b="1"/>
            </a:lvl1pPr>
            <a:lvl2pPr marL="196111" indent="0">
              <a:buNone/>
              <a:defRPr sz="858" b="1"/>
            </a:lvl2pPr>
            <a:lvl3pPr marL="392222" indent="0">
              <a:buNone/>
              <a:defRPr sz="772" b="1"/>
            </a:lvl3pPr>
            <a:lvl4pPr marL="588333" indent="0">
              <a:buNone/>
              <a:defRPr sz="686" b="1"/>
            </a:lvl4pPr>
            <a:lvl5pPr marL="784444" indent="0">
              <a:buNone/>
              <a:defRPr sz="686" b="1"/>
            </a:lvl5pPr>
            <a:lvl6pPr marL="980555" indent="0">
              <a:buNone/>
              <a:defRPr sz="686" b="1"/>
            </a:lvl6pPr>
            <a:lvl7pPr marL="1176666" indent="0">
              <a:buNone/>
              <a:defRPr sz="686" b="1"/>
            </a:lvl7pPr>
            <a:lvl8pPr marL="1372777" indent="0">
              <a:buNone/>
              <a:defRPr sz="686" b="1"/>
            </a:lvl8pPr>
            <a:lvl9pPr marL="1568889" indent="0">
              <a:buNone/>
              <a:defRPr sz="6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47435" y="10766139"/>
            <a:ext cx="8481552" cy="19560658"/>
          </a:xfrm>
        </p:spPr>
        <p:txBody>
          <a:bodyPr/>
          <a:lstStyle>
            <a:lvl1pPr>
              <a:defRPr sz="1029"/>
            </a:lvl1pPr>
            <a:lvl2pPr>
              <a:defRPr sz="858"/>
            </a:lvl2pPr>
            <a:lvl3pPr>
              <a:defRPr sz="772"/>
            </a:lvl3pPr>
            <a:lvl4pPr>
              <a:defRPr sz="686"/>
            </a:lvl4pPr>
            <a:lvl5pPr>
              <a:defRPr sz="686"/>
            </a:lvl5pPr>
            <a:lvl6pPr>
              <a:defRPr sz="686"/>
            </a:lvl6pPr>
            <a:lvl7pPr>
              <a:defRPr sz="686"/>
            </a:lvl7pPr>
            <a:lvl8pPr>
              <a:defRPr sz="686"/>
            </a:lvl8pPr>
            <a:lvl9pPr>
              <a:defRPr sz="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E3BC9-58F7-4477-BE02-258215368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E485A-EBB6-4E05-A45A-9C745D992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4012D-BC88-4AE0-A455-819F565BD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30" y="1351663"/>
            <a:ext cx="6312757" cy="5752417"/>
          </a:xfrm>
        </p:spPr>
        <p:txBody>
          <a:bodyPr anchor="b"/>
          <a:lstStyle>
            <a:lvl1pPr algn="l">
              <a:defRPr sz="858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298" y="1351665"/>
            <a:ext cx="10726687" cy="28975134"/>
          </a:xfrm>
        </p:spPr>
        <p:txBody>
          <a:bodyPr/>
          <a:lstStyle>
            <a:lvl1pPr>
              <a:defRPr sz="1373"/>
            </a:lvl1pPr>
            <a:lvl2pPr>
              <a:defRPr sz="1201"/>
            </a:lvl2pPr>
            <a:lvl3pPr>
              <a:defRPr sz="1029"/>
            </a:lvl3pPr>
            <a:lvl4pPr>
              <a:defRPr sz="858"/>
            </a:lvl4pPr>
            <a:lvl5pPr>
              <a:defRPr sz="858"/>
            </a:lvl5pPr>
            <a:lvl6pPr>
              <a:defRPr sz="858"/>
            </a:lvl6pPr>
            <a:lvl7pPr>
              <a:defRPr sz="858"/>
            </a:lvl7pPr>
            <a:lvl8pPr>
              <a:defRPr sz="858"/>
            </a:lvl8pPr>
            <a:lvl9pPr>
              <a:defRPr sz="8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130" y="7104081"/>
            <a:ext cx="6312757" cy="23222718"/>
          </a:xfrm>
        </p:spPr>
        <p:txBody>
          <a:bodyPr/>
          <a:lstStyle>
            <a:lvl1pPr marL="0" indent="0">
              <a:buNone/>
              <a:defRPr sz="600"/>
            </a:lvl1pPr>
            <a:lvl2pPr marL="196111" indent="0">
              <a:buNone/>
              <a:defRPr sz="515"/>
            </a:lvl2pPr>
            <a:lvl3pPr marL="392222" indent="0">
              <a:buNone/>
              <a:defRPr sz="429"/>
            </a:lvl3pPr>
            <a:lvl4pPr marL="588333" indent="0">
              <a:buNone/>
              <a:defRPr sz="386"/>
            </a:lvl4pPr>
            <a:lvl5pPr marL="784444" indent="0">
              <a:buNone/>
              <a:defRPr sz="386"/>
            </a:lvl5pPr>
            <a:lvl6pPr marL="980555" indent="0">
              <a:buNone/>
              <a:defRPr sz="386"/>
            </a:lvl6pPr>
            <a:lvl7pPr marL="1176666" indent="0">
              <a:buNone/>
              <a:defRPr sz="386"/>
            </a:lvl7pPr>
            <a:lvl8pPr marL="1372777" indent="0">
              <a:buNone/>
              <a:defRPr sz="386"/>
            </a:lvl8pPr>
            <a:lvl9pPr marL="1568889" indent="0">
              <a:buNone/>
              <a:defRPr sz="3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C39F9-2FFC-4363-A6C4-51B3C634F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869" y="23764084"/>
            <a:ext cx="11513005" cy="2806354"/>
          </a:xfrm>
        </p:spPr>
        <p:txBody>
          <a:bodyPr anchor="b"/>
          <a:lstStyle>
            <a:lvl1pPr algn="l">
              <a:defRPr sz="858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60869" y="3033382"/>
            <a:ext cx="11513005" cy="20369213"/>
          </a:xfrm>
        </p:spPr>
        <p:txBody>
          <a:bodyPr/>
          <a:lstStyle>
            <a:lvl1pPr marL="0" indent="0">
              <a:buNone/>
              <a:defRPr sz="1373"/>
            </a:lvl1pPr>
            <a:lvl2pPr marL="196111" indent="0">
              <a:buNone/>
              <a:defRPr sz="1201"/>
            </a:lvl2pPr>
            <a:lvl3pPr marL="392222" indent="0">
              <a:buNone/>
              <a:defRPr sz="1029"/>
            </a:lvl3pPr>
            <a:lvl4pPr marL="588333" indent="0">
              <a:buNone/>
              <a:defRPr sz="858"/>
            </a:lvl4pPr>
            <a:lvl5pPr marL="784444" indent="0">
              <a:buNone/>
              <a:defRPr sz="858"/>
            </a:lvl5pPr>
            <a:lvl6pPr marL="980555" indent="0">
              <a:buNone/>
              <a:defRPr sz="858"/>
            </a:lvl6pPr>
            <a:lvl7pPr marL="1176666" indent="0">
              <a:buNone/>
              <a:defRPr sz="858"/>
            </a:lvl7pPr>
            <a:lvl8pPr marL="1372777" indent="0">
              <a:buNone/>
              <a:defRPr sz="858"/>
            </a:lvl8pPr>
            <a:lvl9pPr marL="1568889" indent="0">
              <a:buNone/>
              <a:defRPr sz="858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869" y="26570438"/>
            <a:ext cx="11513005" cy="3983383"/>
          </a:xfrm>
        </p:spPr>
        <p:txBody>
          <a:bodyPr/>
          <a:lstStyle>
            <a:lvl1pPr marL="0" indent="0">
              <a:buNone/>
              <a:defRPr sz="600"/>
            </a:lvl1pPr>
            <a:lvl2pPr marL="196111" indent="0">
              <a:buNone/>
              <a:defRPr sz="515"/>
            </a:lvl2pPr>
            <a:lvl3pPr marL="392222" indent="0">
              <a:buNone/>
              <a:defRPr sz="429"/>
            </a:lvl3pPr>
            <a:lvl4pPr marL="588333" indent="0">
              <a:buNone/>
              <a:defRPr sz="386"/>
            </a:lvl4pPr>
            <a:lvl5pPr marL="784444" indent="0">
              <a:buNone/>
              <a:defRPr sz="386"/>
            </a:lvl5pPr>
            <a:lvl6pPr marL="980555" indent="0">
              <a:buNone/>
              <a:defRPr sz="386"/>
            </a:lvl6pPr>
            <a:lvl7pPr marL="1176666" indent="0">
              <a:buNone/>
              <a:defRPr sz="386"/>
            </a:lvl7pPr>
            <a:lvl8pPr marL="1372777" indent="0">
              <a:buNone/>
              <a:defRPr sz="386"/>
            </a:lvl8pPr>
            <a:lvl9pPr marL="1568889" indent="0">
              <a:buNone/>
              <a:defRPr sz="3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0CA02-C256-4F63-8502-6E6D9B734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88" y="3017662"/>
            <a:ext cx="16309340" cy="56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14" tIns="213357" rIns="426714" bIns="2133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88" y="9807399"/>
            <a:ext cx="16309340" cy="203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88" y="30931027"/>
            <a:ext cx="3997526" cy="22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>
            <a:lvl1pPr defTabSz="1830370">
              <a:defRPr sz="2788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55662" y="30931027"/>
            <a:ext cx="6076791" cy="22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>
            <a:lvl1pPr algn="ctr" defTabSz="1830370">
              <a:defRPr sz="2788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51207" y="30931027"/>
            <a:ext cx="3997526" cy="22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14" tIns="213357" rIns="426714" bIns="213357" numCol="1" anchor="t" anchorCtr="0" compatLnSpc="1">
            <a:prstTxWarp prst="textNoShape">
              <a:avLst/>
            </a:prstTxWarp>
          </a:bodyPr>
          <a:lstStyle>
            <a:lvl1pPr algn="r" defTabSz="1830370">
              <a:defRPr sz="2788"/>
            </a:lvl1pPr>
          </a:lstStyle>
          <a:p>
            <a:fld id="{64FD9E8B-D75C-472E-B3A3-56FD3D43DA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"/>
            <a:ext cx="19188113" cy="33948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sz="1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+mj-lt"/>
          <a:ea typeface="+mj-ea"/>
          <a:cs typeface="+mj-cs"/>
        </a:defRPr>
      </a:lvl1pPr>
      <a:lvl2pPr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2pPr>
      <a:lvl3pPr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3pPr>
      <a:lvl4pPr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4pPr>
      <a:lvl5pPr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5pPr>
      <a:lvl6pPr marL="196111"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6pPr>
      <a:lvl7pPr marL="392222"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7pPr>
      <a:lvl8pPr marL="588333"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8pPr>
      <a:lvl9pPr marL="784444" algn="ctr" defTabSz="1830370" rtl="0" eaLnBrk="0" fontAlgn="base" hangingPunct="0">
        <a:spcBef>
          <a:spcPct val="0"/>
        </a:spcBef>
        <a:spcAft>
          <a:spcPct val="0"/>
        </a:spcAft>
        <a:defRPr sz="8793">
          <a:solidFill>
            <a:schemeClr val="tx2"/>
          </a:solidFill>
          <a:latin typeface="Times New Roman" pitchFamily="18" charset="0"/>
        </a:defRPr>
      </a:lvl9pPr>
    </p:titleStyle>
    <p:bodyStyle>
      <a:lvl1pPr marL="686389" indent="-686389" algn="l" defTabSz="1830370" rtl="0" eaLnBrk="0" fontAlgn="base" hangingPunct="0">
        <a:spcBef>
          <a:spcPct val="20000"/>
        </a:spcBef>
        <a:spcAft>
          <a:spcPct val="0"/>
        </a:spcAft>
        <a:buChar char="•"/>
        <a:defRPr sz="6391">
          <a:solidFill>
            <a:schemeClr val="tx1"/>
          </a:solidFill>
          <a:latin typeface="+mn-lt"/>
          <a:ea typeface="+mn-ea"/>
          <a:cs typeface="+mn-cs"/>
        </a:defRPr>
      </a:lvl1pPr>
      <a:lvl2pPr marL="1487176" indent="-571991" algn="l" defTabSz="1830370" rtl="0" eaLnBrk="0" fontAlgn="base" hangingPunct="0">
        <a:spcBef>
          <a:spcPct val="20000"/>
        </a:spcBef>
        <a:spcAft>
          <a:spcPct val="0"/>
        </a:spcAft>
        <a:buChar char="–"/>
        <a:defRPr sz="5619">
          <a:solidFill>
            <a:schemeClr val="tx1"/>
          </a:solidFill>
          <a:latin typeface="+mn-lt"/>
        </a:defRPr>
      </a:lvl2pPr>
      <a:lvl3pPr marL="2287962" indent="-457592" algn="l" defTabSz="1830370" rtl="0" eaLnBrk="0" fontAlgn="base" hangingPunct="0">
        <a:spcBef>
          <a:spcPct val="20000"/>
        </a:spcBef>
        <a:spcAft>
          <a:spcPct val="0"/>
        </a:spcAft>
        <a:buChar char="•"/>
        <a:defRPr sz="4805">
          <a:solidFill>
            <a:schemeClr val="tx1"/>
          </a:solidFill>
          <a:latin typeface="+mn-lt"/>
        </a:defRPr>
      </a:lvl3pPr>
      <a:lvl4pPr marL="3203148" indent="-457592" algn="l" defTabSz="1830370" rtl="0" eaLnBrk="0" fontAlgn="base" hangingPunct="0">
        <a:spcBef>
          <a:spcPct val="20000"/>
        </a:spcBef>
        <a:spcAft>
          <a:spcPct val="0"/>
        </a:spcAft>
        <a:buChar char="–"/>
        <a:defRPr sz="3989">
          <a:solidFill>
            <a:schemeClr val="tx1"/>
          </a:solidFill>
          <a:latin typeface="+mn-lt"/>
        </a:defRPr>
      </a:lvl4pPr>
      <a:lvl5pPr marL="4118332" indent="-457592" algn="l" defTabSz="1830370" rtl="0" eaLnBrk="0" fontAlgn="base" hangingPunct="0">
        <a:spcBef>
          <a:spcPct val="20000"/>
        </a:spcBef>
        <a:spcAft>
          <a:spcPct val="0"/>
        </a:spcAft>
        <a:buChar char="»"/>
        <a:defRPr sz="3989">
          <a:solidFill>
            <a:schemeClr val="tx1"/>
          </a:solidFill>
          <a:latin typeface="+mn-lt"/>
        </a:defRPr>
      </a:lvl5pPr>
      <a:lvl6pPr marL="4314444" indent="-457592" algn="l" defTabSz="1830370" rtl="0" eaLnBrk="0" fontAlgn="base" hangingPunct="0">
        <a:spcBef>
          <a:spcPct val="20000"/>
        </a:spcBef>
        <a:spcAft>
          <a:spcPct val="0"/>
        </a:spcAft>
        <a:buChar char="»"/>
        <a:defRPr sz="3989">
          <a:solidFill>
            <a:schemeClr val="tx1"/>
          </a:solidFill>
          <a:latin typeface="+mn-lt"/>
        </a:defRPr>
      </a:lvl6pPr>
      <a:lvl7pPr marL="4510555" indent="-457592" algn="l" defTabSz="1830370" rtl="0" eaLnBrk="0" fontAlgn="base" hangingPunct="0">
        <a:spcBef>
          <a:spcPct val="20000"/>
        </a:spcBef>
        <a:spcAft>
          <a:spcPct val="0"/>
        </a:spcAft>
        <a:buChar char="»"/>
        <a:defRPr sz="3989">
          <a:solidFill>
            <a:schemeClr val="tx1"/>
          </a:solidFill>
          <a:latin typeface="+mn-lt"/>
        </a:defRPr>
      </a:lvl7pPr>
      <a:lvl8pPr marL="4706666" indent="-457592" algn="l" defTabSz="1830370" rtl="0" eaLnBrk="0" fontAlgn="base" hangingPunct="0">
        <a:spcBef>
          <a:spcPct val="20000"/>
        </a:spcBef>
        <a:spcAft>
          <a:spcPct val="0"/>
        </a:spcAft>
        <a:buChar char="»"/>
        <a:defRPr sz="3989">
          <a:solidFill>
            <a:schemeClr val="tx1"/>
          </a:solidFill>
          <a:latin typeface="+mn-lt"/>
        </a:defRPr>
      </a:lvl8pPr>
      <a:lvl9pPr marL="4902777" indent="-457592" algn="l" defTabSz="1830370" rtl="0" eaLnBrk="0" fontAlgn="base" hangingPunct="0">
        <a:spcBef>
          <a:spcPct val="20000"/>
        </a:spcBef>
        <a:spcAft>
          <a:spcPct val="0"/>
        </a:spcAft>
        <a:buChar char="»"/>
        <a:defRPr sz="398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1pPr>
      <a:lvl2pPr marL="196111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2pPr>
      <a:lvl3pPr marL="392222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3pPr>
      <a:lvl4pPr marL="588333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4pPr>
      <a:lvl5pPr marL="784444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980555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6pPr>
      <a:lvl7pPr marL="1176666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7pPr>
      <a:lvl8pPr marL="1372777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8pPr>
      <a:lvl9pPr marL="1568889" algn="l" defTabSz="392222" rtl="0" eaLnBrk="1" latinLnBrk="0" hangingPunct="1">
        <a:defRPr sz="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02BC689-73F4-6690-455F-9BAF1D605137}"/>
              </a:ext>
            </a:extLst>
          </p:cNvPr>
          <p:cNvSpPr txBox="1"/>
          <p:nvPr/>
        </p:nvSpPr>
        <p:spPr>
          <a:xfrm>
            <a:off x="10239249" y="4028487"/>
            <a:ext cx="859695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Recommended Actions for CULTURE CHANGE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Become knowledgeable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and supportive 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of the validity of art therapy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Motivate colleagues 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to include art therapy in multidisciplinary teams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Reinforce with patients 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that it’s an important approach to healing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Appreciate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art therapy’s therapeutic aspect, different to a diversional therapy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160CF2-75F7-BBF7-1861-503CCB0700F9}"/>
              </a:ext>
            </a:extLst>
          </p:cNvPr>
          <p:cNvSpPr txBox="1"/>
          <p:nvPr/>
        </p:nvSpPr>
        <p:spPr>
          <a:xfrm>
            <a:off x="819542" y="4547032"/>
            <a:ext cx="9264517" cy="4255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  of art therapy TO CLINICIANS</a:t>
            </a:r>
            <a:br>
              <a:rPr lang="en-AU" sz="32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32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a different perspective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Enhances treatment planning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Complements traditional therapy approaches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Addresses underlying trauma and emotions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visual imagery </a:t>
            </a: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repeated re-telling of their story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05D4D5-9617-C619-444E-750CC86B8157}"/>
              </a:ext>
            </a:extLst>
          </p:cNvPr>
          <p:cNvSpPr txBox="1"/>
          <p:nvPr/>
        </p:nvSpPr>
        <p:spPr>
          <a:xfrm>
            <a:off x="644568" y="15830122"/>
            <a:ext cx="18669318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person suffering anxiety </a:t>
            </a:r>
            <a:r>
              <a:rPr lang="en-AU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moves from a description of emotional pain, to an exploration of the anxiety and anger behind it, then into a space of seeing both</a:t>
            </a:r>
            <a:r>
              <a:rPr lang="en-AU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 and out of their predicament. </a:t>
            </a:r>
            <a:br>
              <a:rPr lang="en-AU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change in </a:t>
            </a:r>
            <a:r>
              <a:rPr lang="en-AU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 </a:t>
            </a:r>
            <a:r>
              <a:rPr lang="en-AU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helpful with processing the emotions involved</a:t>
            </a:r>
            <a:r>
              <a:rPr lang="en-AU" sz="3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their psychologist. </a:t>
            </a:r>
            <a:endParaRPr lang="en-A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06DAC9-1944-392B-E9E0-E840DCE4DF0B}"/>
              </a:ext>
            </a:extLst>
          </p:cNvPr>
          <p:cNvGrpSpPr/>
          <p:nvPr/>
        </p:nvGrpSpPr>
        <p:grpSpPr>
          <a:xfrm>
            <a:off x="820634" y="11750732"/>
            <a:ext cx="17574783" cy="3747013"/>
            <a:chOff x="734819" y="10294698"/>
            <a:chExt cx="20469943" cy="59509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247E70-F3B6-D0BC-0563-09D00AF6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4784" y="11313684"/>
              <a:ext cx="6109978" cy="482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44315F-6545-8FDF-4F7A-D28A811DD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19" y="11313684"/>
              <a:ext cx="5168093" cy="4932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AB874F-03C8-2077-7EC6-56318D0BC986}"/>
                </a:ext>
              </a:extLst>
            </p:cNvPr>
            <p:cNvSpPr txBox="1"/>
            <p:nvPr/>
          </p:nvSpPr>
          <p:spPr>
            <a:xfrm>
              <a:off x="16453477" y="10403360"/>
              <a:ext cx="3057640" cy="733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3"/>
                  </a:solidFill>
                  <a:latin typeface="Arial" charset="0"/>
                </a:rPr>
                <a:t>“A portal”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A95099-16BF-E3CA-EC0E-F9053900DDA4}"/>
                </a:ext>
              </a:extLst>
            </p:cNvPr>
            <p:cNvSpPr txBox="1"/>
            <p:nvPr/>
          </p:nvSpPr>
          <p:spPr>
            <a:xfrm>
              <a:off x="8333398" y="10319334"/>
              <a:ext cx="4482484" cy="733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3"/>
                  </a:solidFill>
                  <a:latin typeface="Arial" charset="0"/>
                </a:rPr>
                <a:t>Anxiety and Anger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C81BB7-C357-1485-BD1A-BD927CBD2E61}"/>
                </a:ext>
              </a:extLst>
            </p:cNvPr>
            <p:cNvSpPr txBox="1"/>
            <p:nvPr/>
          </p:nvSpPr>
          <p:spPr>
            <a:xfrm>
              <a:off x="1376254" y="10294698"/>
              <a:ext cx="3475807" cy="73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3"/>
                  </a:solidFill>
                  <a:latin typeface="Arial" charset="0"/>
                </a:rPr>
                <a:t>Emotional Pain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D89043-995B-6C3F-871D-F197D9BDDE81}"/>
              </a:ext>
            </a:extLst>
          </p:cNvPr>
          <p:cNvGrpSpPr/>
          <p:nvPr/>
        </p:nvGrpSpPr>
        <p:grpSpPr>
          <a:xfrm>
            <a:off x="1298958" y="18976831"/>
            <a:ext cx="17318356" cy="5171737"/>
            <a:chOff x="1208567" y="28948300"/>
            <a:chExt cx="17318356" cy="517173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079889-57AE-25B9-D193-45A44380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567" y="30559303"/>
              <a:ext cx="6913145" cy="3360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DACE11-0CE9-405E-7663-90B597D5DD16}"/>
                </a:ext>
              </a:extLst>
            </p:cNvPr>
            <p:cNvSpPr txBox="1"/>
            <p:nvPr/>
          </p:nvSpPr>
          <p:spPr>
            <a:xfrm>
              <a:off x="9390985" y="28948300"/>
              <a:ext cx="9135938" cy="5171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AU" sz="3200" b="1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person with a diagnosis of bipolar affective disorder was able to </a:t>
              </a:r>
              <a:r>
                <a:rPr lang="en-AU" sz="32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extract that identity and see themselves as a whole person, with the illness being an add-on that is only active during an episode of the illness. This insight assisted collaborative discussion with their psychiatrist and re-evaluation of their medication regime</a:t>
              </a:r>
              <a:r>
                <a:rPr lang="en-AU" sz="32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AU" sz="32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AU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07C1B19-5CF4-9277-158F-8B57F93B4B25}"/>
                </a:ext>
              </a:extLst>
            </p:cNvPr>
            <p:cNvSpPr txBox="1"/>
            <p:nvPr/>
          </p:nvSpPr>
          <p:spPr>
            <a:xfrm rot="10800000" flipH="1" flipV="1">
              <a:off x="1520503" y="29573730"/>
              <a:ext cx="6289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chemeClr val="accent3"/>
                  </a:solidFill>
                </a:rPr>
                <a:t>All-consuming identity to a </a:t>
              </a:r>
              <a:r>
                <a:rPr lang="en-AU" sz="24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manageable</a:t>
              </a:r>
              <a:r>
                <a:rPr lang="en-AU" sz="2400" b="1" dirty="0">
                  <a:solidFill>
                    <a:schemeClr val="accent3"/>
                  </a:solidFill>
                </a:rPr>
                <a:t> one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553518C-5271-025D-8CD6-537794A7B007}"/>
              </a:ext>
            </a:extLst>
          </p:cNvPr>
          <p:cNvSpPr txBox="1"/>
          <p:nvPr/>
        </p:nvSpPr>
        <p:spPr>
          <a:xfrm flipH="1">
            <a:off x="921836" y="1103848"/>
            <a:ext cx="16993887" cy="1832168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FF00"/>
                </a:solidFill>
                <a:latin typeface="Arial" charset="0"/>
              </a:rPr>
              <a:t>A Culture Shift is needed to include Art Therapy in the </a:t>
            </a:r>
            <a:br>
              <a:rPr lang="en-AU" sz="3200" b="1" dirty="0">
                <a:solidFill>
                  <a:srgbClr val="FFFF00"/>
                </a:solidFill>
                <a:latin typeface="Arial" charset="0"/>
              </a:rPr>
            </a:br>
            <a:br>
              <a:rPr lang="en-AU" sz="3200" b="1" dirty="0">
                <a:solidFill>
                  <a:srgbClr val="FFFF00"/>
                </a:solidFill>
                <a:latin typeface="Arial" charset="0"/>
              </a:rPr>
            </a:br>
            <a:r>
              <a:rPr lang="en-AU" sz="3200" b="1" dirty="0">
                <a:solidFill>
                  <a:srgbClr val="FFFF00"/>
                </a:solidFill>
                <a:latin typeface="Arial" charset="0"/>
              </a:rPr>
              <a:t>Clinical Treatment of Mental Health Issues</a:t>
            </a:r>
            <a:br>
              <a:rPr lang="en-AU" sz="4000" b="1" dirty="0">
                <a:solidFill>
                  <a:srgbClr val="FFFF00"/>
                </a:solidFill>
                <a:latin typeface="Arial" charset="0"/>
              </a:rPr>
            </a:b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1923C-799D-5324-232A-AC7F2ED9273B}"/>
              </a:ext>
            </a:extLst>
          </p:cNvPr>
          <p:cNvSpPr txBox="1"/>
          <p:nvPr/>
        </p:nvSpPr>
        <p:spPr>
          <a:xfrm rot="10800000" flipH="1" flipV="1">
            <a:off x="4347403" y="3244805"/>
            <a:ext cx="99888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Art Therapy for the Benefit of Your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14E77-074F-650B-72FF-EFC138972AA4}"/>
              </a:ext>
            </a:extLst>
          </p:cNvPr>
          <p:cNvSpPr txBox="1"/>
          <p:nvPr/>
        </p:nvSpPr>
        <p:spPr>
          <a:xfrm>
            <a:off x="719299" y="28654887"/>
            <a:ext cx="9519950" cy="484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GB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Thanks to Prof Marilyn McMurchie for the inspiration to produce this poster and to Joanna Schultz and Owen Jenkins for their invaluable assistance</a:t>
            </a:r>
            <a:r>
              <a:rPr lang="en-AU" sz="2400" dirty="0">
                <a:solidFill>
                  <a:schemeClr val="bg1"/>
                </a:solidFill>
                <a:latin typeface="Arial" charset="0"/>
              </a:rPr>
              <a:t>. </a:t>
            </a:r>
            <a:endParaRPr lang="en-AU" sz="32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3200" dirty="0">
                <a:solidFill>
                  <a:schemeClr val="bg1"/>
                </a:solidFill>
                <a:latin typeface="Arial" charset="0"/>
              </a:rPr>
              <a:t>Thank you to the individuals who provided consent for their images and stories to be shared.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4424D-64DC-8C14-2DEF-21C45C65899B}"/>
              </a:ext>
            </a:extLst>
          </p:cNvPr>
          <p:cNvSpPr txBox="1"/>
          <p:nvPr/>
        </p:nvSpPr>
        <p:spPr>
          <a:xfrm>
            <a:off x="680998" y="24989446"/>
            <a:ext cx="8586849" cy="318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FFFF00"/>
                </a:solidFill>
                <a:latin typeface="Arial" charset="0"/>
              </a:rPr>
              <a:t>CONCLUSION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 there needs to be more rigorous and larger scale research into the efficacy of art therapy, there is mounting evidence that it would be a great benefit to multidisciplina</a:t>
            </a:r>
            <a:r>
              <a:rPr lang="en-AU" sz="3200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 teams in treating the whole person.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8A082-277A-DA4F-79F7-F77B93C198CE}"/>
              </a:ext>
            </a:extLst>
          </p:cNvPr>
          <p:cNvSpPr txBox="1"/>
          <p:nvPr/>
        </p:nvSpPr>
        <p:spPr>
          <a:xfrm>
            <a:off x="9948096" y="25022708"/>
            <a:ext cx="8586849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 b="1" dirty="0">
                <a:solidFill>
                  <a:srgbClr val="FFFF00"/>
                </a:solidFill>
                <a:latin typeface="Arial" charset="0"/>
              </a:rPr>
              <a:t>Authors</a:t>
            </a:r>
          </a:p>
          <a:p>
            <a:pPr algn="ctr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  <a:latin typeface="Arial" charset="0"/>
              </a:rPr>
              <a:t>Eileen Jenkins,</a:t>
            </a:r>
          </a:p>
          <a:p>
            <a:pPr algn="ctr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  <a:latin typeface="Arial" charset="0"/>
              </a:rPr>
              <a:t>Transpersonal Art Therapist</a:t>
            </a:r>
          </a:p>
          <a:p>
            <a:pPr algn="ctr">
              <a:spcBef>
                <a:spcPct val="20000"/>
              </a:spcBef>
            </a:pPr>
            <a:endParaRPr lang="en-GB" sz="3200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  <a:latin typeface="Arial" charset="0"/>
              </a:rPr>
              <a:t>Dr May </a:t>
            </a:r>
            <a:r>
              <a:rPr lang="en-GB" sz="3200" dirty="0" err="1">
                <a:solidFill>
                  <a:schemeClr val="bg1"/>
                </a:solidFill>
                <a:latin typeface="Arial" charset="0"/>
              </a:rPr>
              <a:t>Su</a:t>
            </a:r>
            <a:r>
              <a:rPr lang="en-GB" sz="3200" dirty="0">
                <a:solidFill>
                  <a:schemeClr val="bg1"/>
                </a:solidFill>
                <a:latin typeface="Arial" charset="0"/>
              </a:rPr>
              <a:t>, Academic GP</a:t>
            </a:r>
          </a:p>
          <a:p>
            <a:endParaRPr lang="en-A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0677E-6DC0-E918-B3A5-881FD079D37E}"/>
              </a:ext>
            </a:extLst>
          </p:cNvPr>
          <p:cNvSpPr txBox="1"/>
          <p:nvPr/>
        </p:nvSpPr>
        <p:spPr>
          <a:xfrm>
            <a:off x="773127" y="10850946"/>
            <a:ext cx="1057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how art therapy works in collaboration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33332-4717-2D26-EA91-0EB4A3F41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19" y="12557784"/>
            <a:ext cx="4600269" cy="294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6AA86-2E0C-D4FB-D7C3-B085ED98C21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07101" y="28152659"/>
            <a:ext cx="1743595" cy="445079"/>
          </a:xfrm>
          <a:prstGeom prst="rect">
            <a:avLst/>
          </a:prstGeom>
        </p:spPr>
      </p:pic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6C43C6C-1971-7FF5-A269-3A16CD57D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361" y="28137659"/>
            <a:ext cx="1159159" cy="460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52C11-5631-33C5-B963-207A0D8E6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34" y="26892288"/>
            <a:ext cx="418794" cy="4187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1D895D43-1613-B6EC-622B-959C877D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18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25" name="Picture 3">
            <a:extLst>
              <a:ext uri="{FF2B5EF4-FFF2-40B4-BE49-F238E27FC236}">
                <a16:creationId xmlns:a16="http://schemas.microsoft.com/office/drawing/2014/main" id="{34B18493-722E-A515-6941-89F41FAD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79400" cy="3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A040F575-1AF3-6122-BD0F-C0D2BE6E1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685800"/>
            <a:ext cx="19188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865438" algn="ctr"/>
                <a:tab pos="5730875" algn="r"/>
              </a:tabLst>
            </a:pPr>
            <a:r>
              <a:rPr kumimoji="0" lang="en-AU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Crystallise Your Essence</a:t>
            </a: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2D8FED-293D-6467-0CDC-7E6DF3CF9E25}"/>
              </a:ext>
            </a:extLst>
          </p:cNvPr>
          <p:cNvSpPr txBox="1"/>
          <p:nvPr/>
        </p:nvSpPr>
        <p:spPr>
          <a:xfrm>
            <a:off x="13460530" y="26924264"/>
            <a:ext cx="2690166" cy="3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Crystallise Your Essence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EFBFDA92-0CF7-4F7A-ECB2-9AC99657A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918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31" name="Picture 3">
            <a:extLst>
              <a:ext uri="{FF2B5EF4-FFF2-40B4-BE49-F238E27FC236}">
                <a16:creationId xmlns:a16="http://schemas.microsoft.com/office/drawing/2014/main" id="{D0A99BF2-D61B-060F-1931-37D5B608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79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1">
            <a:extLst>
              <a:ext uri="{FF2B5EF4-FFF2-40B4-BE49-F238E27FC236}">
                <a16:creationId xmlns:a16="http://schemas.microsoft.com/office/drawing/2014/main" id="{1C64F6F8-39ED-2018-CEC5-B6E5F715C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7836" y="7074525"/>
            <a:ext cx="1918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34" name="Picture 3">
            <a:extLst>
              <a:ext uri="{FF2B5EF4-FFF2-40B4-BE49-F238E27FC236}">
                <a16:creationId xmlns:a16="http://schemas.microsoft.com/office/drawing/2014/main" id="{C9CBB3D5-2ADF-AAAD-3F12-3584EF16D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279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9BB85BF1-CC8E-3367-EB68-3139109C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9568" y="4572206"/>
            <a:ext cx="19188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865438" algn="ctr"/>
                <a:tab pos="5730875" algn="r"/>
              </a:tabLst>
            </a:pP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Crystallise Your Essence</a:t>
            </a: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9ACFE2-E313-C24B-752D-20048715CE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6" y="16860044"/>
            <a:ext cx="27686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06D127-7219-8249-EDB3-18899E6076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26" y="17012444"/>
            <a:ext cx="27686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5B5114F8-5712-6E4C-2B86-550E0926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5456" y="4645743"/>
            <a:ext cx="1918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37" name="Picture 3">
            <a:extLst>
              <a:ext uri="{FF2B5EF4-FFF2-40B4-BE49-F238E27FC236}">
                <a16:creationId xmlns:a16="http://schemas.microsoft.com/office/drawing/2014/main" id="{0E0641ED-4CAB-BAA1-9E85-3A83F989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032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67F53E-F94D-132F-90B1-0F78767A1E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18268" y="28097823"/>
            <a:ext cx="463336" cy="499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194E0E-056B-E7EA-BA13-D0DE7543B8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4939" y="29947602"/>
            <a:ext cx="1993959" cy="19939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6562</TotalTime>
  <Words>340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Blank Presentation</vt:lpstr>
      <vt:lpstr>PowerPoint Presentation</vt:lpstr>
    </vt:vector>
  </TitlesOfParts>
  <Company>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Eileen Jenkins</cp:lastModifiedBy>
  <cp:revision>257</cp:revision>
  <cp:lastPrinted>2023-06-14T07:20:09Z</cp:lastPrinted>
  <dcterms:created xsi:type="dcterms:W3CDTF">1997-10-24T05:44:18Z</dcterms:created>
  <dcterms:modified xsi:type="dcterms:W3CDTF">2023-06-28T12:53:03Z</dcterms:modified>
</cp:coreProperties>
</file>